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4400213" cy="25560338"/>
  <p:notesSz cx="6888163" cy="10020300"/>
  <p:defaultTextStyle>
    <a:defPPr>
      <a:defRPr lang="zh-TW"/>
    </a:defPPr>
    <a:lvl1pPr marL="0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1pPr>
    <a:lvl2pPr marL="1141583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2pPr>
    <a:lvl3pPr marL="2283166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3pPr>
    <a:lvl4pPr marL="3424749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4pPr>
    <a:lvl5pPr marL="4566332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5pPr>
    <a:lvl6pPr marL="5707915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6pPr>
    <a:lvl7pPr marL="6849497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7pPr>
    <a:lvl8pPr marL="7991080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8pPr>
    <a:lvl9pPr marL="9132663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51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3" autoAdjust="0"/>
    <p:restoredTop sz="94663"/>
  </p:normalViewPr>
  <p:slideViewPr>
    <p:cSldViewPr snapToGrid="0" snapToObjects="1">
      <p:cViewPr varScale="1">
        <p:scale>
          <a:sx n="25" d="100"/>
          <a:sy n="25" d="100"/>
        </p:scale>
        <p:origin x="1572" y="36"/>
      </p:cViewPr>
      <p:guideLst>
        <p:guide orient="horz" pos="8051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016" y="7940273"/>
            <a:ext cx="12240181" cy="5478906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160032" y="14484192"/>
            <a:ext cx="10080149" cy="65320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4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8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2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6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0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84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99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13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 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98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455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2887988" y="7632601"/>
            <a:ext cx="10205151" cy="162574402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67535" y="7632601"/>
            <a:ext cx="30380449" cy="162574402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49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25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518" y="16424886"/>
            <a:ext cx="12240181" cy="5076567"/>
          </a:xfrm>
        </p:spPr>
        <p:txBody>
          <a:bodyPr anchor="t"/>
          <a:lstStyle>
            <a:lvl1pPr algn="l">
              <a:defRPr sz="9998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518" y="10833564"/>
            <a:ext cx="12240181" cy="5591322"/>
          </a:xfrm>
        </p:spPr>
        <p:txBody>
          <a:bodyPr anchor="b"/>
          <a:lstStyle>
            <a:lvl1pPr marL="0" indent="0">
              <a:buNone/>
              <a:defRPr sz="4999">
                <a:solidFill>
                  <a:schemeClr val="tx1">
                    <a:tint val="75000"/>
                  </a:schemeClr>
                </a:solidFill>
              </a:defRPr>
            </a:lvl1pPr>
            <a:lvl2pPr marL="1141583" indent="0">
              <a:buNone/>
              <a:defRPr sz="4499">
                <a:solidFill>
                  <a:schemeClr val="tx1">
                    <a:tint val="75000"/>
                  </a:schemeClr>
                </a:solidFill>
              </a:defRPr>
            </a:lvl2pPr>
            <a:lvl3pPr marL="228316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3pPr>
            <a:lvl4pPr marL="3424749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4pPr>
            <a:lvl5pPr marL="4566332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5pPr>
            <a:lvl6pPr marL="5707915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6pPr>
            <a:lvl7pPr marL="6849497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7pPr>
            <a:lvl8pPr marL="7991080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8pPr>
            <a:lvl9pPr marL="9132663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58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67535" y="44458421"/>
            <a:ext cx="20292800" cy="125748581"/>
          </a:xfrm>
        </p:spPr>
        <p:txBody>
          <a:bodyPr/>
          <a:lstStyle>
            <a:lvl1pPr>
              <a:defRPr sz="6999"/>
            </a:lvl1pPr>
            <a:lvl2pPr>
              <a:defRPr sz="5999"/>
            </a:lvl2pPr>
            <a:lvl3pPr>
              <a:defRPr sz="4999"/>
            </a:lvl3pPr>
            <a:lvl4pPr>
              <a:defRPr sz="4499"/>
            </a:lvl4pPr>
            <a:lvl5pPr>
              <a:defRPr sz="4499"/>
            </a:lvl5pPr>
            <a:lvl6pPr>
              <a:defRPr sz="4499"/>
            </a:lvl6pPr>
            <a:lvl7pPr>
              <a:defRPr sz="4499"/>
            </a:lvl7pPr>
            <a:lvl8pPr>
              <a:defRPr sz="4499"/>
            </a:lvl8pPr>
            <a:lvl9pPr>
              <a:defRPr sz="44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2800338" y="44458421"/>
            <a:ext cx="20292801" cy="125748581"/>
          </a:xfrm>
        </p:spPr>
        <p:txBody>
          <a:bodyPr/>
          <a:lstStyle>
            <a:lvl1pPr>
              <a:defRPr sz="6999"/>
            </a:lvl1pPr>
            <a:lvl2pPr>
              <a:defRPr sz="5999"/>
            </a:lvl2pPr>
            <a:lvl3pPr>
              <a:defRPr sz="4999"/>
            </a:lvl3pPr>
            <a:lvl4pPr>
              <a:defRPr sz="4499"/>
            </a:lvl4pPr>
            <a:lvl5pPr>
              <a:defRPr sz="4499"/>
            </a:lvl5pPr>
            <a:lvl6pPr>
              <a:defRPr sz="4499"/>
            </a:lvl6pPr>
            <a:lvl7pPr>
              <a:defRPr sz="4499"/>
            </a:lvl7pPr>
            <a:lvl8pPr>
              <a:defRPr sz="4499"/>
            </a:lvl8pPr>
            <a:lvl9pPr>
              <a:defRPr sz="44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2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11" y="1023599"/>
            <a:ext cx="12960192" cy="42600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11" y="5721495"/>
            <a:ext cx="6362595" cy="2384446"/>
          </a:xfrm>
        </p:spPr>
        <p:txBody>
          <a:bodyPr anchor="b"/>
          <a:lstStyle>
            <a:lvl1pPr marL="0" indent="0">
              <a:buNone/>
              <a:defRPr sz="5999" b="1"/>
            </a:lvl1pPr>
            <a:lvl2pPr marL="1141583" indent="0">
              <a:buNone/>
              <a:defRPr sz="4999" b="1"/>
            </a:lvl2pPr>
            <a:lvl3pPr marL="2283166" indent="0">
              <a:buNone/>
              <a:defRPr sz="4499" b="1"/>
            </a:lvl3pPr>
            <a:lvl4pPr marL="3424749" indent="0">
              <a:buNone/>
              <a:defRPr sz="3999" b="1"/>
            </a:lvl4pPr>
            <a:lvl5pPr marL="4566332" indent="0">
              <a:buNone/>
              <a:defRPr sz="3999" b="1"/>
            </a:lvl5pPr>
            <a:lvl6pPr marL="5707915" indent="0">
              <a:buNone/>
              <a:defRPr sz="3999" b="1"/>
            </a:lvl6pPr>
            <a:lvl7pPr marL="6849497" indent="0">
              <a:buNone/>
              <a:defRPr sz="3999" b="1"/>
            </a:lvl7pPr>
            <a:lvl8pPr marL="7991080" indent="0">
              <a:buNone/>
              <a:defRPr sz="3999" b="1"/>
            </a:lvl8pPr>
            <a:lvl9pPr marL="9132663" indent="0">
              <a:buNone/>
              <a:defRPr sz="3999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11" y="8105941"/>
            <a:ext cx="6362595" cy="14726780"/>
          </a:xfrm>
        </p:spPr>
        <p:txBody>
          <a:bodyPr/>
          <a:lstStyle>
            <a:lvl1pPr>
              <a:defRPr sz="5999"/>
            </a:lvl1pPr>
            <a:lvl2pPr>
              <a:defRPr sz="4999"/>
            </a:lvl2pPr>
            <a:lvl3pPr>
              <a:defRPr sz="44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109" y="5721495"/>
            <a:ext cx="6365094" cy="2384446"/>
          </a:xfrm>
        </p:spPr>
        <p:txBody>
          <a:bodyPr anchor="b"/>
          <a:lstStyle>
            <a:lvl1pPr marL="0" indent="0">
              <a:buNone/>
              <a:defRPr sz="5999" b="1"/>
            </a:lvl1pPr>
            <a:lvl2pPr marL="1141583" indent="0">
              <a:buNone/>
              <a:defRPr sz="4999" b="1"/>
            </a:lvl2pPr>
            <a:lvl3pPr marL="2283166" indent="0">
              <a:buNone/>
              <a:defRPr sz="4499" b="1"/>
            </a:lvl3pPr>
            <a:lvl4pPr marL="3424749" indent="0">
              <a:buNone/>
              <a:defRPr sz="3999" b="1"/>
            </a:lvl4pPr>
            <a:lvl5pPr marL="4566332" indent="0">
              <a:buNone/>
              <a:defRPr sz="3999" b="1"/>
            </a:lvl5pPr>
            <a:lvl6pPr marL="5707915" indent="0">
              <a:buNone/>
              <a:defRPr sz="3999" b="1"/>
            </a:lvl6pPr>
            <a:lvl7pPr marL="6849497" indent="0">
              <a:buNone/>
              <a:defRPr sz="3999" b="1"/>
            </a:lvl7pPr>
            <a:lvl8pPr marL="7991080" indent="0">
              <a:buNone/>
              <a:defRPr sz="3999" b="1"/>
            </a:lvl8pPr>
            <a:lvl9pPr marL="9132663" indent="0">
              <a:buNone/>
              <a:defRPr sz="3999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109" y="8105941"/>
            <a:ext cx="6365094" cy="14726780"/>
          </a:xfrm>
        </p:spPr>
        <p:txBody>
          <a:bodyPr/>
          <a:lstStyle>
            <a:lvl1pPr>
              <a:defRPr sz="5999"/>
            </a:lvl1pPr>
            <a:lvl2pPr>
              <a:defRPr sz="4999"/>
            </a:lvl2pPr>
            <a:lvl3pPr>
              <a:defRPr sz="44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726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310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BAAFE84-A330-D5A2-B73C-479A06BE8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4400213" cy="340535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13DBE78-491B-829C-D18B-FCE67956FA82}"/>
              </a:ext>
            </a:extLst>
          </p:cNvPr>
          <p:cNvSpPr/>
          <p:nvPr userDrawn="1"/>
        </p:nvSpPr>
        <p:spPr>
          <a:xfrm>
            <a:off x="10320153" y="2330245"/>
            <a:ext cx="3720312" cy="1075107"/>
          </a:xfrm>
          <a:prstGeom prst="rect">
            <a:avLst/>
          </a:prstGeom>
          <a:solidFill>
            <a:srgbClr val="FBFB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779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50" userDrawn="1">
          <p15:clr>
            <a:srgbClr val="FBAE40"/>
          </p15:clr>
        </p15:guide>
        <p15:guide id="2" pos="45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12" y="1017680"/>
            <a:ext cx="4737571" cy="4331057"/>
          </a:xfrm>
        </p:spPr>
        <p:txBody>
          <a:bodyPr anchor="b"/>
          <a:lstStyle>
            <a:lvl1pPr algn="l">
              <a:defRPr sz="4999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083" y="1017682"/>
            <a:ext cx="8050119" cy="21815041"/>
          </a:xfrm>
        </p:spPr>
        <p:txBody>
          <a:bodyPr/>
          <a:lstStyle>
            <a:lvl1pPr>
              <a:defRPr sz="7998"/>
            </a:lvl1pPr>
            <a:lvl2pPr>
              <a:defRPr sz="6999"/>
            </a:lvl2pPr>
            <a:lvl3pPr>
              <a:defRPr sz="5999"/>
            </a:lvl3pPr>
            <a:lvl4pPr>
              <a:defRPr sz="4999"/>
            </a:lvl4pPr>
            <a:lvl5pPr>
              <a:defRPr sz="4999"/>
            </a:lvl5pPr>
            <a:lvl6pPr>
              <a:defRPr sz="4999"/>
            </a:lvl6pPr>
            <a:lvl7pPr>
              <a:defRPr sz="4999"/>
            </a:lvl7pPr>
            <a:lvl8pPr>
              <a:defRPr sz="4999"/>
            </a:lvl8pPr>
            <a:lvl9pPr>
              <a:defRPr sz="49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12" y="5348740"/>
            <a:ext cx="4737571" cy="17483983"/>
          </a:xfrm>
        </p:spPr>
        <p:txBody>
          <a:bodyPr/>
          <a:lstStyle>
            <a:lvl1pPr marL="0" indent="0">
              <a:buNone/>
              <a:defRPr sz="3499"/>
            </a:lvl1pPr>
            <a:lvl2pPr marL="1141583" indent="0">
              <a:buNone/>
              <a:defRPr sz="2999"/>
            </a:lvl2pPr>
            <a:lvl3pPr marL="2283166" indent="0">
              <a:buNone/>
              <a:defRPr sz="2500"/>
            </a:lvl3pPr>
            <a:lvl4pPr marL="3424749" indent="0">
              <a:buNone/>
              <a:defRPr sz="2250"/>
            </a:lvl4pPr>
            <a:lvl5pPr marL="4566332" indent="0">
              <a:buNone/>
              <a:defRPr sz="2250"/>
            </a:lvl5pPr>
            <a:lvl6pPr marL="5707915" indent="0">
              <a:buNone/>
              <a:defRPr sz="2250"/>
            </a:lvl6pPr>
            <a:lvl7pPr marL="6849497" indent="0">
              <a:buNone/>
              <a:defRPr sz="2250"/>
            </a:lvl7pPr>
            <a:lvl8pPr marL="7991080" indent="0">
              <a:buNone/>
              <a:defRPr sz="2250"/>
            </a:lvl8pPr>
            <a:lvl9pPr marL="9132663" indent="0">
              <a:buNone/>
              <a:defRPr sz="225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926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542" y="17892237"/>
            <a:ext cx="8640128" cy="2112280"/>
          </a:xfrm>
        </p:spPr>
        <p:txBody>
          <a:bodyPr anchor="b"/>
          <a:lstStyle>
            <a:lvl1pPr algn="l">
              <a:defRPr sz="4999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542" y="2283864"/>
            <a:ext cx="8640128" cy="15336203"/>
          </a:xfrm>
        </p:spPr>
        <p:txBody>
          <a:bodyPr/>
          <a:lstStyle>
            <a:lvl1pPr marL="0" indent="0">
              <a:buNone/>
              <a:defRPr sz="7998"/>
            </a:lvl1pPr>
            <a:lvl2pPr marL="1141583" indent="0">
              <a:buNone/>
              <a:defRPr sz="6999"/>
            </a:lvl2pPr>
            <a:lvl3pPr marL="2283166" indent="0">
              <a:buNone/>
              <a:defRPr sz="5999"/>
            </a:lvl3pPr>
            <a:lvl4pPr marL="3424749" indent="0">
              <a:buNone/>
              <a:defRPr sz="4999"/>
            </a:lvl4pPr>
            <a:lvl5pPr marL="4566332" indent="0">
              <a:buNone/>
              <a:defRPr sz="4999"/>
            </a:lvl5pPr>
            <a:lvl6pPr marL="5707915" indent="0">
              <a:buNone/>
              <a:defRPr sz="4999"/>
            </a:lvl6pPr>
            <a:lvl7pPr marL="6849497" indent="0">
              <a:buNone/>
              <a:defRPr sz="4999"/>
            </a:lvl7pPr>
            <a:lvl8pPr marL="7991080" indent="0">
              <a:buNone/>
              <a:defRPr sz="4999"/>
            </a:lvl8pPr>
            <a:lvl9pPr marL="9132663" indent="0">
              <a:buNone/>
              <a:defRPr sz="4999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542" y="20004516"/>
            <a:ext cx="8640128" cy="2999788"/>
          </a:xfrm>
        </p:spPr>
        <p:txBody>
          <a:bodyPr/>
          <a:lstStyle>
            <a:lvl1pPr marL="0" indent="0">
              <a:buNone/>
              <a:defRPr sz="3499"/>
            </a:lvl1pPr>
            <a:lvl2pPr marL="1141583" indent="0">
              <a:buNone/>
              <a:defRPr sz="2999"/>
            </a:lvl2pPr>
            <a:lvl3pPr marL="2283166" indent="0">
              <a:buNone/>
              <a:defRPr sz="2500"/>
            </a:lvl3pPr>
            <a:lvl4pPr marL="3424749" indent="0">
              <a:buNone/>
              <a:defRPr sz="2250"/>
            </a:lvl4pPr>
            <a:lvl5pPr marL="4566332" indent="0">
              <a:buNone/>
              <a:defRPr sz="2250"/>
            </a:lvl5pPr>
            <a:lvl6pPr marL="5707915" indent="0">
              <a:buNone/>
              <a:defRPr sz="2250"/>
            </a:lvl6pPr>
            <a:lvl7pPr marL="6849497" indent="0">
              <a:buNone/>
              <a:defRPr sz="2250"/>
            </a:lvl7pPr>
            <a:lvl8pPr marL="7991080" indent="0">
              <a:buNone/>
              <a:defRPr sz="2250"/>
            </a:lvl8pPr>
            <a:lvl9pPr marL="9132663" indent="0">
              <a:buNone/>
              <a:defRPr sz="225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8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11" y="1023599"/>
            <a:ext cx="12960192" cy="4260056"/>
          </a:xfrm>
          <a:prstGeom prst="rect">
            <a:avLst/>
          </a:prstGeom>
        </p:spPr>
        <p:txBody>
          <a:bodyPr vert="horz" lIns="456725" tIns="228362" rIns="456725" bIns="228362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11" y="5964081"/>
            <a:ext cx="12960192" cy="16868642"/>
          </a:xfrm>
          <a:prstGeom prst="rect">
            <a:avLst/>
          </a:prstGeom>
        </p:spPr>
        <p:txBody>
          <a:bodyPr vert="horz" lIns="456725" tIns="228362" rIns="456725" bIns="228362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11" y="23690648"/>
            <a:ext cx="3360050" cy="136085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l">
              <a:defRPr sz="2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18B4-3DDA-054D-B313-3AD416B5206A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073" y="23690648"/>
            <a:ext cx="4560067" cy="136085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ctr">
              <a:defRPr sz="2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0153" y="23690648"/>
            <a:ext cx="3360050" cy="136085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r">
              <a:defRPr sz="2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10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1583" rtl="0" eaLnBrk="1" latinLnBrk="0" hangingPunct="1">
        <a:spcBef>
          <a:spcPct val="0"/>
        </a:spcBef>
        <a:buNone/>
        <a:defRPr sz="109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6187" indent="-856187" algn="l" defTabSz="1141583" rtl="0" eaLnBrk="1" latinLnBrk="0" hangingPunct="1">
        <a:spcBef>
          <a:spcPct val="20000"/>
        </a:spcBef>
        <a:buFont typeface="Arial"/>
        <a:buChar char="•"/>
        <a:defRPr sz="7998" kern="1200">
          <a:solidFill>
            <a:schemeClr val="tx1"/>
          </a:solidFill>
          <a:latin typeface="+mn-lt"/>
          <a:ea typeface="+mn-ea"/>
          <a:cs typeface="+mn-cs"/>
        </a:defRPr>
      </a:lvl1pPr>
      <a:lvl2pPr marL="1855072" indent="-713489" algn="l" defTabSz="1141583" rtl="0" eaLnBrk="1" latinLnBrk="0" hangingPunct="1">
        <a:spcBef>
          <a:spcPct val="20000"/>
        </a:spcBef>
        <a:buFont typeface="Arial"/>
        <a:buChar char="–"/>
        <a:defRPr sz="6999" kern="1200">
          <a:solidFill>
            <a:schemeClr val="tx1"/>
          </a:solidFill>
          <a:latin typeface="+mn-lt"/>
          <a:ea typeface="+mn-ea"/>
          <a:cs typeface="+mn-cs"/>
        </a:defRPr>
      </a:lvl2pPr>
      <a:lvl3pPr marL="2853957" indent="-570791" algn="l" defTabSz="1141583" rtl="0" eaLnBrk="1" latinLnBrk="0" hangingPunct="1">
        <a:spcBef>
          <a:spcPct val="20000"/>
        </a:spcBef>
        <a:buFont typeface="Arial"/>
        <a:buChar char="•"/>
        <a:defRPr sz="5999" kern="1200">
          <a:solidFill>
            <a:schemeClr val="tx1"/>
          </a:solidFill>
          <a:latin typeface="+mn-lt"/>
          <a:ea typeface="+mn-ea"/>
          <a:cs typeface="+mn-cs"/>
        </a:defRPr>
      </a:lvl3pPr>
      <a:lvl4pPr marL="3995540" indent="-570791" algn="l" defTabSz="1141583" rtl="0" eaLnBrk="1" latinLnBrk="0" hangingPunct="1">
        <a:spcBef>
          <a:spcPct val="20000"/>
        </a:spcBef>
        <a:buFont typeface="Arial"/>
        <a:buChar char="–"/>
        <a:defRPr sz="4999" kern="1200">
          <a:solidFill>
            <a:schemeClr val="tx1"/>
          </a:solidFill>
          <a:latin typeface="+mn-lt"/>
          <a:ea typeface="+mn-ea"/>
          <a:cs typeface="+mn-cs"/>
        </a:defRPr>
      </a:lvl4pPr>
      <a:lvl5pPr marL="5137123" indent="-570791" algn="l" defTabSz="1141583" rtl="0" eaLnBrk="1" latinLnBrk="0" hangingPunct="1">
        <a:spcBef>
          <a:spcPct val="20000"/>
        </a:spcBef>
        <a:buFont typeface="Arial"/>
        <a:buChar char="»"/>
        <a:defRPr sz="4999" kern="1200">
          <a:solidFill>
            <a:schemeClr val="tx1"/>
          </a:solidFill>
          <a:latin typeface="+mn-lt"/>
          <a:ea typeface="+mn-ea"/>
          <a:cs typeface="+mn-cs"/>
        </a:defRPr>
      </a:lvl5pPr>
      <a:lvl6pPr marL="6278706" indent="-570791" algn="l" defTabSz="1141583" rtl="0" eaLnBrk="1" latinLnBrk="0" hangingPunct="1">
        <a:spcBef>
          <a:spcPct val="20000"/>
        </a:spcBef>
        <a:buFont typeface="Arial"/>
        <a:buChar char="•"/>
        <a:defRPr sz="4999" kern="1200">
          <a:solidFill>
            <a:schemeClr val="tx1"/>
          </a:solidFill>
          <a:latin typeface="+mn-lt"/>
          <a:ea typeface="+mn-ea"/>
          <a:cs typeface="+mn-cs"/>
        </a:defRPr>
      </a:lvl6pPr>
      <a:lvl7pPr marL="7420289" indent="-570791" algn="l" defTabSz="1141583" rtl="0" eaLnBrk="1" latinLnBrk="0" hangingPunct="1">
        <a:spcBef>
          <a:spcPct val="20000"/>
        </a:spcBef>
        <a:buFont typeface="Arial"/>
        <a:buChar char="•"/>
        <a:defRPr sz="4999" kern="1200">
          <a:solidFill>
            <a:schemeClr val="tx1"/>
          </a:solidFill>
          <a:latin typeface="+mn-lt"/>
          <a:ea typeface="+mn-ea"/>
          <a:cs typeface="+mn-cs"/>
        </a:defRPr>
      </a:lvl7pPr>
      <a:lvl8pPr marL="8561872" indent="-570791" algn="l" defTabSz="1141583" rtl="0" eaLnBrk="1" latinLnBrk="0" hangingPunct="1">
        <a:spcBef>
          <a:spcPct val="20000"/>
        </a:spcBef>
        <a:buFont typeface="Arial"/>
        <a:buChar char="•"/>
        <a:defRPr sz="4999" kern="1200">
          <a:solidFill>
            <a:schemeClr val="tx1"/>
          </a:solidFill>
          <a:latin typeface="+mn-lt"/>
          <a:ea typeface="+mn-ea"/>
          <a:cs typeface="+mn-cs"/>
        </a:defRPr>
      </a:lvl8pPr>
      <a:lvl9pPr marL="9703455" indent="-570791" algn="l" defTabSz="1141583" rtl="0" eaLnBrk="1" latinLnBrk="0" hangingPunct="1">
        <a:spcBef>
          <a:spcPct val="20000"/>
        </a:spcBef>
        <a:buFont typeface="Arial"/>
        <a:buChar char="•"/>
        <a:defRPr sz="4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1pPr>
      <a:lvl2pPr marL="1141583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2pPr>
      <a:lvl3pPr marL="2283166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3pPr>
      <a:lvl4pPr marL="3424749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4pPr>
      <a:lvl5pPr marL="4566332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5pPr>
      <a:lvl6pPr marL="5707915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6pPr>
      <a:lvl7pPr marL="6849497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7pPr>
      <a:lvl8pPr marL="7991080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8pPr>
      <a:lvl9pPr marL="9132663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50" userDrawn="1">
          <p15:clr>
            <a:srgbClr val="F26B43"/>
          </p15:clr>
        </p15:guide>
        <p15:guide id="2" pos="4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04085" y="5046785"/>
            <a:ext cx="13992042" cy="19834260"/>
            <a:chOff x="359229" y="11288592"/>
            <a:chExt cx="27987170" cy="39672893"/>
          </a:xfrm>
        </p:grpSpPr>
        <p:sp>
          <p:nvSpPr>
            <p:cNvPr id="16" name="文字方塊 15"/>
            <p:cNvSpPr txBox="1"/>
            <p:nvPr/>
          </p:nvSpPr>
          <p:spPr>
            <a:xfrm>
              <a:off x="359229" y="11288592"/>
              <a:ext cx="14174919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Purpose</a:t>
              </a:r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59229" y="31081032"/>
              <a:ext cx="14174919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Materials and Methods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4534148" y="11288592"/>
              <a:ext cx="13812251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Results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4534146" y="31081032"/>
              <a:ext cx="13812253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Conclusion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dirty="0"/>
            </a:p>
            <a:p>
              <a:pPr algn="ctr"/>
              <a:endParaRPr lang="zh-TW" altLang="en-US" sz="3999" dirty="0"/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F02C80-D0E1-FA78-FC22-E3D4BF02AE7F}"/>
              </a:ext>
            </a:extLst>
          </p:cNvPr>
          <p:cNvSpPr txBox="1"/>
          <p:nvPr/>
        </p:nvSpPr>
        <p:spPr>
          <a:xfrm>
            <a:off x="12557603" y="1355352"/>
            <a:ext cx="179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chemeClr val="bg1"/>
                </a:solidFill>
              </a:rPr>
              <a:t>No.</a:t>
            </a:r>
            <a:endParaRPr kumimoji="1" lang="zh-TW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462CC1A-0355-079D-45A8-60A01D653AFB}"/>
              </a:ext>
            </a:extLst>
          </p:cNvPr>
          <p:cNvSpPr txBox="1"/>
          <p:nvPr/>
        </p:nvSpPr>
        <p:spPr>
          <a:xfrm>
            <a:off x="9908668" y="2346616"/>
            <a:ext cx="4683632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/>
              <a:t>Poster No. B0001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775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1D5F-649B-13C2-1DBC-10DAC5A62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F92BA7B-18F0-7F60-0CE8-63D9F859BDAD}"/>
              </a:ext>
            </a:extLst>
          </p:cNvPr>
          <p:cNvSpPr/>
          <p:nvPr/>
        </p:nvSpPr>
        <p:spPr>
          <a:xfrm>
            <a:off x="-940" y="1948064"/>
            <a:ext cx="14399272" cy="3077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2000" dirty="0"/>
          </a:p>
          <a:p>
            <a:pPr algn="ctr"/>
            <a:r>
              <a:rPr lang="en-US" altLang="zh-TW" sz="2699" dirty="0"/>
              <a:t> </a:t>
            </a:r>
            <a:r>
              <a:rPr lang="en-US" altLang="zh-TW" sz="2699" b="1" dirty="0"/>
              <a:t>Title (Content format: Bold Font , Font size 27pt , Black</a:t>
            </a:r>
            <a:endParaRPr lang="en-US" altLang="zh-TW" sz="2699" dirty="0"/>
          </a:p>
          <a:p>
            <a:pPr algn="ctr"/>
            <a:r>
              <a:rPr lang="en-US" altLang="zh-TW" sz="2699" b="1" dirty="0"/>
              <a:t>Standard letter-spacing,</a:t>
            </a:r>
            <a:r>
              <a:rPr lang="zh-TW" altLang="en-US" sz="2699" b="1" dirty="0"/>
              <a:t> </a:t>
            </a:r>
            <a:r>
              <a:rPr lang="en-US" altLang="zh-TW" sz="2699" b="1" dirty="0"/>
              <a:t>Center text, One paragraph only)</a:t>
            </a:r>
            <a:endParaRPr lang="en-US" altLang="zh-TW" sz="2699" dirty="0"/>
          </a:p>
          <a:p>
            <a:pPr algn="ctr"/>
            <a:r>
              <a:rPr lang="en-US" altLang="zh-TW" sz="2000" dirty="0"/>
              <a:t>Author (Content format: Standard Font, Font size 20pt, Black</a:t>
            </a:r>
          </a:p>
          <a:p>
            <a:pPr algn="ctr"/>
            <a:r>
              <a:rPr lang="en-US" altLang="zh-TW" sz="2000" dirty="0"/>
              <a:t>Standard letter-spacing,</a:t>
            </a:r>
            <a:r>
              <a:rPr lang="zh-TW" altLang="en-US" sz="2000" dirty="0"/>
              <a:t> </a:t>
            </a:r>
            <a:r>
              <a:rPr lang="en-US" altLang="zh-TW" sz="2000" dirty="0"/>
              <a:t>Center text, One paragraph only/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00B0F0"/>
                </a:solidFill>
              </a:rPr>
              <a:t>Please mark the number 1,2,3… on the upper right corner</a:t>
            </a:r>
            <a:r>
              <a:rPr lang="zh-TW" altLang="en-US" sz="2000" dirty="0">
                <a:solidFill>
                  <a:srgbClr val="00B0F0"/>
                </a:solidFill>
              </a:rPr>
              <a:t> </a:t>
            </a:r>
            <a:r>
              <a:rPr lang="en-US" altLang="zh-TW" sz="2000" dirty="0">
                <a:solidFill>
                  <a:srgbClr val="00B0F0"/>
                </a:solidFill>
              </a:rPr>
              <a:t>for different department.)</a:t>
            </a:r>
          </a:p>
          <a:p>
            <a:pPr algn="ctr"/>
            <a:r>
              <a:rPr lang="fr-FR" altLang="zh-TW" sz="2000" dirty="0"/>
              <a:t>Affiliation(Content format: Standard Font, Font size </a:t>
            </a:r>
            <a:r>
              <a:rPr lang="en-US" altLang="zh-TW" sz="2000" dirty="0"/>
              <a:t>20</a:t>
            </a:r>
            <a:r>
              <a:rPr lang="fr-FR" altLang="zh-TW" sz="2000" dirty="0"/>
              <a:t>pt, Black</a:t>
            </a:r>
          </a:p>
          <a:p>
            <a:pPr algn="ctr"/>
            <a:r>
              <a:rPr lang="en-US" altLang="zh-TW" sz="2000" dirty="0"/>
              <a:t>Standard letter-spacing,</a:t>
            </a:r>
            <a:r>
              <a:rPr lang="zh-TW" altLang="en-US" sz="2000" dirty="0"/>
              <a:t> </a:t>
            </a:r>
            <a:r>
              <a:rPr lang="en-US" altLang="zh-TW" sz="2000" dirty="0"/>
              <a:t>Center text, One paragraph only /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00B0F0"/>
                </a:solidFill>
              </a:rPr>
              <a:t>Please mark the number 1,2,3… on the upper right corner</a:t>
            </a:r>
            <a:r>
              <a:rPr lang="zh-TW" altLang="en-US" sz="2000" dirty="0">
                <a:solidFill>
                  <a:srgbClr val="00B0F0"/>
                </a:solidFill>
              </a:rPr>
              <a:t> </a:t>
            </a:r>
            <a:r>
              <a:rPr lang="en-US" altLang="zh-TW" sz="2000" dirty="0">
                <a:solidFill>
                  <a:srgbClr val="00B0F0"/>
                </a:solidFill>
              </a:rPr>
              <a:t>for different department.)</a:t>
            </a:r>
            <a:endParaRPr lang="zh-TW" altLang="zh-TW" sz="2000" kern="1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3B5AC2C-7094-7CC8-ACE2-EABA4ED98B6D}"/>
              </a:ext>
            </a:extLst>
          </p:cNvPr>
          <p:cNvGrpSpPr/>
          <p:nvPr/>
        </p:nvGrpSpPr>
        <p:grpSpPr>
          <a:xfrm>
            <a:off x="204085" y="5618285"/>
            <a:ext cx="13992042" cy="19834260"/>
            <a:chOff x="359229" y="11288592"/>
            <a:chExt cx="27987170" cy="39672893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FCE4E56-0912-7A5D-0D55-5158A142DC6C}"/>
                </a:ext>
              </a:extLst>
            </p:cNvPr>
            <p:cNvSpPr txBox="1"/>
            <p:nvPr/>
          </p:nvSpPr>
          <p:spPr>
            <a:xfrm>
              <a:off x="359229" y="11288592"/>
              <a:ext cx="14174919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Purpose</a:t>
              </a:r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235D91C-083B-F349-C236-F65EAC58F5A6}"/>
                </a:ext>
              </a:extLst>
            </p:cNvPr>
            <p:cNvSpPr txBox="1"/>
            <p:nvPr/>
          </p:nvSpPr>
          <p:spPr>
            <a:xfrm>
              <a:off x="359229" y="31081032"/>
              <a:ext cx="14174919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Materials and Methods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27957B0D-FE16-56E8-66F9-A6B97ED7E622}"/>
                </a:ext>
              </a:extLst>
            </p:cNvPr>
            <p:cNvSpPr txBox="1"/>
            <p:nvPr/>
          </p:nvSpPr>
          <p:spPr>
            <a:xfrm>
              <a:off x="14534148" y="11288592"/>
              <a:ext cx="13812251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Results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59EB691C-D3CF-09B3-875F-E45D90D2C9D7}"/>
                </a:ext>
              </a:extLst>
            </p:cNvPr>
            <p:cNvSpPr txBox="1"/>
            <p:nvPr/>
          </p:nvSpPr>
          <p:spPr>
            <a:xfrm>
              <a:off x="14534146" y="31081032"/>
              <a:ext cx="13812253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Conclusion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dirty="0"/>
            </a:p>
            <a:p>
              <a:pPr algn="ctr"/>
              <a:endParaRPr lang="zh-TW" altLang="en-US" sz="3999" dirty="0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E61149-0E54-1B7F-78CA-7C96839B3CBF}"/>
              </a:ext>
            </a:extLst>
          </p:cNvPr>
          <p:cNvSpPr txBox="1"/>
          <p:nvPr/>
        </p:nvSpPr>
        <p:spPr>
          <a:xfrm>
            <a:off x="0" y="4823771"/>
            <a:ext cx="14398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The following format is for reference only. </a:t>
            </a:r>
          </a:p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Please arrange the content according to your needs.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197583D-0D61-4346-A1CD-43B2BCD7925B}"/>
              </a:ext>
            </a:extLst>
          </p:cNvPr>
          <p:cNvSpPr txBox="1"/>
          <p:nvPr/>
        </p:nvSpPr>
        <p:spPr>
          <a:xfrm>
            <a:off x="12557603" y="1355352"/>
            <a:ext cx="179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chemeClr val="bg1"/>
                </a:solidFill>
              </a:rPr>
              <a:t>No.</a:t>
            </a:r>
            <a:endParaRPr kumimoji="1"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8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138</Words>
  <Application>Microsoft Office PowerPoint</Application>
  <PresentationFormat>自訂</PresentationFormat>
  <Paragraphs>124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</dc:title>
  <dc:creator>Ju Jamsred</dc:creator>
  <cp:lastModifiedBy>Planning-143</cp:lastModifiedBy>
  <cp:revision>74</cp:revision>
  <cp:lastPrinted>2017-01-04T04:39:03Z</cp:lastPrinted>
  <dcterms:created xsi:type="dcterms:W3CDTF">2016-08-18T10:41:02Z</dcterms:created>
  <dcterms:modified xsi:type="dcterms:W3CDTF">2025-09-30T07:15:19Z</dcterms:modified>
</cp:coreProperties>
</file>